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F55"/>
    <a:srgbClr val="472B59"/>
    <a:srgbClr val="2E247A"/>
    <a:srgbClr val="BED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3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D7DA-EE5D-47D1-AADA-AAEEC0F7ED65}" type="datetimeFigureOut">
              <a:rPr lang="en-US" smtClean="0"/>
              <a:t>11-Dec-20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37728-34C2-4B3C-82F2-CB66D1A0DFB2}"/>
              </a:ext>
            </a:extLst>
          </p:cNvPr>
          <p:cNvSpPr txBox="1"/>
          <p:nvPr/>
        </p:nvSpPr>
        <p:spPr>
          <a:xfrm>
            <a:off x="615083" y="4781937"/>
            <a:ext cx="345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84F55"/>
                </a:solidFill>
                <a:latin typeface="Maven Pro" panose="02000000000000000000" pitchFamily="50" charset="0"/>
                <a:cs typeface="Gotham Pro" panose="02000503040000020004" pitchFamily="50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230851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F692-DA1E-48AD-B161-B36E880E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284" y="585926"/>
            <a:ext cx="5461431" cy="790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D28F7-4F29-431A-9FAF-8BCB093A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624615"/>
            <a:ext cx="8222387" cy="39594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9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34065-8196-4187-B29D-D45272B2C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F5FA53-F657-4677-9BCA-6EA764E1FD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E212699-64EF-47FB-8BA1-59C95D169A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Maven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rotemskif@gmail.com</dc:creator>
  <cp:lastModifiedBy>Ivan Simeonov</cp:lastModifiedBy>
  <cp:revision>13</cp:revision>
  <dcterms:created xsi:type="dcterms:W3CDTF">2019-03-18T13:36:09Z</dcterms:created>
  <dcterms:modified xsi:type="dcterms:W3CDTF">2020-12-11T15:19:09Z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