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50E5-71C0-430A-A186-C19DAA7E1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D6923-E868-4863-B155-BE18EE290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4683A-1A68-4D3F-9195-F523C51C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95685-6E3B-4C90-953D-20435FDF5DB8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4BD12-2222-4194-8A3E-A580D0CE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731DE-5640-43B9-8C03-F9F2E647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68B80-56AD-4A74-BF9B-4B792BFA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A84D9-5442-4A98-977B-D43FB0D15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8B048-CB30-4E4C-A497-429C8319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95685-6E3B-4C90-953D-20435FDF5DB8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1B0F3-EF08-44DD-882B-AD15ADC5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07FF3-1D8D-4591-B562-76C06BA2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7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26B85-516F-4346-B62C-E650FD087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EB8A7-73D3-4DB7-BADA-1E818F777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24229-46EF-47B1-8334-77E3D3EA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95685-6E3B-4C90-953D-20435FDF5DB8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ABD01-D36E-4AB1-BAA0-962E8831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CABB4-1AD2-4EB6-ACCC-E270A8AC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7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ED62-A7F0-47FA-983B-0350CDD2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D8C1-37AE-4DA2-B7D4-30DE5495F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1E857-6A3D-4C24-8974-DB365674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95685-6E3B-4C90-953D-20435FDF5DB8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D94AF-69D3-4A7C-902B-B0E48061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6D8B1-434D-419F-9727-187E02F2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7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DCBF-7FED-4E2C-84BA-54879530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F46DD-FA82-4CF1-AC04-55DA78AE3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9B7F1-9D47-4B7A-81D6-9AFE3306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95685-6E3B-4C90-953D-20435FDF5DB8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AA4DE-1E97-4ED2-8C74-571B66B10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BD0AB-33DD-493C-A15A-B5FAC7CF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3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D4D9-B1A8-41C7-A393-7A8751CA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8C7E3-DF52-48E8-A239-5CC0873E7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956F0-219F-450C-AC76-2C110F66F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5C8D5-5E15-436D-9836-4EC452FB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95685-6E3B-4C90-953D-20435FDF5DB8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B7C00-3671-4CAB-B76A-BFF93A97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8B660-8F77-4E70-9E5C-6040C8F4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4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1CF6-8491-4167-8B09-7F3B0320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0C1DF-C200-4431-93B9-EFC332C9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677EC-9748-46BC-BC3D-CE1C3FFFE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E6ED28-2873-4A2F-89FE-898A00D38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A676A-D423-469D-8651-2F37EA8D2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C7B59-8B97-40CB-A032-931ECB3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95685-6E3B-4C90-953D-20435FDF5DB8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212784-26E8-4D35-87F7-765C42FA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B0FE44-8C04-47CB-9BA6-21CE0F22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1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EDE6B-8708-4D5E-B473-592843F8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86307-24C1-4EA2-8807-B5246D34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95685-6E3B-4C90-953D-20435FDF5DB8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786C3-9B83-4773-A1B1-B8C91724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EBB83-C20A-40F4-9CB3-9149868B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1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B9E5AD-E29D-4E26-9027-BC3C1E2C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95685-6E3B-4C90-953D-20435FDF5DB8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2E2B08-69D8-4D08-9FB7-78A2E578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D8632-E6D7-44D4-A69B-72F42997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1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6E801-59D5-4412-A438-50E014C2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0A715-94FA-4E8E-99CD-79FCABD2B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4CF9C-79F8-45D2-9EE1-F6F21D897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CCD8B-C444-4997-A381-90586444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95685-6E3B-4C90-953D-20435FDF5DB8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0AC6C-7424-42EF-A9D4-E4922269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C3F3C-835C-4D38-B877-8AEB1619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61CD-03EF-49E6-B980-85F9683E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2A8FA-1D29-4A05-834E-F5644F34B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CB48D-1621-40B3-A4AF-87A62035A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483BB-4EC8-4307-B550-40E53986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95685-6E3B-4C90-953D-20435FDF5DB8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7517B-EE89-47F7-A061-F7509230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38AF8-CD41-4510-9553-6EBE973B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3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B32E41-FE90-4897-8140-890FF898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008" y="452176"/>
            <a:ext cx="9817240" cy="1238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03D8A-D489-49A7-96F7-E38DA0C12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209" y="1999622"/>
            <a:ext cx="11646039" cy="3567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68046-8334-4FE8-9193-F13B18440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8468-0665-43DC-A94B-DFF4C9A18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4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472B59"/>
          </a:solidFill>
          <a:latin typeface="Mangal Pro" panose="020B06040202020202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Mangal Pro" panose="020B06040202020202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Mangal Pro" panose="020B06040202020202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Mangal Pro" panose="020B06040202020202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Mangal Pro" panose="020B06040202020202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Mangal Pro" panose="020B06040202020202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36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12516-722B-4721-810E-5AE3AB69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DA902C-EF93-4E54-BF30-9DD2069A0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6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Mangal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rotemskif@gmail.com</dc:creator>
  <cp:lastModifiedBy>rotemskif@gmail.com</cp:lastModifiedBy>
  <cp:revision>20</cp:revision>
  <dcterms:created xsi:type="dcterms:W3CDTF">2019-02-19T12:03:16Z</dcterms:created>
  <dcterms:modified xsi:type="dcterms:W3CDTF">2022-01-21T21:05:11Z</dcterms:modified>
</cp:coreProperties>
</file>