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B59"/>
    <a:srgbClr val="2E247A"/>
    <a:srgbClr val="B84F55"/>
    <a:srgbClr val="BED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3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10D7DA-EE5D-47D1-AADA-AAEEC0F7ED65}" type="datetimeFigureOut">
              <a:rPr lang="en-US" smtClean="0"/>
              <a:t>21-Jan-22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C28-3462-492A-9C3C-33035A58A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7109" y="677495"/>
            <a:ext cx="7325248" cy="683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1527349"/>
            <a:ext cx="8521002" cy="432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6C28-3462-492A-9C3C-33035A58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72B59"/>
          </a:solidFill>
          <a:latin typeface="Maven Pro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aven Pro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Maven Pro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Maven Pro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aven Pro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aven Pro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51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761F35-FADE-40F9-8AC7-AAC9F070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06C8D2-51CD-4F2E-B43B-4FC370E4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Maven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rotemskif@gmail.com</dc:creator>
  <cp:lastModifiedBy>rotemskif@gmail.com</cp:lastModifiedBy>
  <cp:revision>16</cp:revision>
  <dcterms:created xsi:type="dcterms:W3CDTF">2019-03-18T13:36:09Z</dcterms:created>
  <dcterms:modified xsi:type="dcterms:W3CDTF">2022-01-21T20:42:02Z</dcterms:modified>
</cp:coreProperties>
</file>