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2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B35CD1-5C00-4D0B-A36D-382EF5403760}" v="3" dt="2022-05-24T04:49:46.179"/>
  </p1510:revLst>
</p1510:revInfo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i Braunstein" userId="e7fa690f-e400-487d-bd13-1f2f839cdb98" providerId="ADAL" clId="{C2B35CD1-5C00-4D0B-A36D-382EF5403760}"/>
    <pc:docChg chg="undo custSel addSld delSld modSld">
      <pc:chgData name="Adi Braunstein" userId="e7fa690f-e400-487d-bd13-1f2f839cdb98" providerId="ADAL" clId="{C2B35CD1-5C00-4D0B-A36D-382EF5403760}" dt="2022-05-24T04:50:41.660" v="61" actId="14734"/>
      <pc:docMkLst>
        <pc:docMk/>
      </pc:docMkLst>
      <pc:sldChg chg="del">
        <pc:chgData name="Adi Braunstein" userId="e7fa690f-e400-487d-bd13-1f2f839cdb98" providerId="ADAL" clId="{C2B35CD1-5C00-4D0B-A36D-382EF5403760}" dt="2022-05-24T04:48:17.657" v="0" actId="2696"/>
        <pc:sldMkLst>
          <pc:docMk/>
          <pc:sldMk cId="2656360540" sldId="256"/>
        </pc:sldMkLst>
      </pc:sldChg>
      <pc:sldChg chg="addSp delSp modSp mod">
        <pc:chgData name="Adi Braunstein" userId="e7fa690f-e400-487d-bd13-1f2f839cdb98" providerId="ADAL" clId="{C2B35CD1-5C00-4D0B-A36D-382EF5403760}" dt="2022-05-24T04:49:27.502" v="31" actId="20577"/>
        <pc:sldMkLst>
          <pc:docMk/>
          <pc:sldMk cId="1032866522" sldId="258"/>
        </pc:sldMkLst>
        <pc:spChg chg="del">
          <ac:chgData name="Adi Braunstein" userId="e7fa690f-e400-487d-bd13-1f2f839cdb98" providerId="ADAL" clId="{C2B35CD1-5C00-4D0B-A36D-382EF5403760}" dt="2022-05-24T04:48:25.674" v="1" actId="478"/>
          <ac:spMkLst>
            <pc:docMk/>
            <pc:sldMk cId="1032866522" sldId="258"/>
            <ac:spMk id="4" creationId="{21712516-722B-4721-810E-5AE3AB6987D1}"/>
          </ac:spMkLst>
        </pc:spChg>
        <pc:spChg chg="del">
          <ac:chgData name="Adi Braunstein" userId="e7fa690f-e400-487d-bd13-1f2f839cdb98" providerId="ADAL" clId="{C2B35CD1-5C00-4D0B-A36D-382EF5403760}" dt="2022-05-24T04:48:40.485" v="2" actId="478"/>
          <ac:spMkLst>
            <pc:docMk/>
            <pc:sldMk cId="1032866522" sldId="258"/>
            <ac:spMk id="5" creationId="{38DA902C-EF93-4E54-BF30-9DD2069A099D}"/>
          </ac:spMkLst>
        </pc:spChg>
        <pc:spChg chg="add mod">
          <ac:chgData name="Adi Braunstein" userId="e7fa690f-e400-487d-bd13-1f2f839cdb98" providerId="ADAL" clId="{C2B35CD1-5C00-4D0B-A36D-382EF5403760}" dt="2022-05-24T04:49:27.502" v="31" actId="20577"/>
          <ac:spMkLst>
            <pc:docMk/>
            <pc:sldMk cId="1032866522" sldId="258"/>
            <ac:spMk id="6" creationId="{91FBDF06-0C38-ADD8-78F9-93187A1AC763}"/>
          </ac:spMkLst>
        </pc:spChg>
      </pc:sldChg>
      <pc:sldChg chg="addSp delSp modSp new mod">
        <pc:chgData name="Adi Braunstein" userId="e7fa690f-e400-487d-bd13-1f2f839cdb98" providerId="ADAL" clId="{C2B35CD1-5C00-4D0B-A36D-382EF5403760}" dt="2022-05-24T04:50:41.660" v="61" actId="14734"/>
        <pc:sldMkLst>
          <pc:docMk/>
          <pc:sldMk cId="3014288966" sldId="259"/>
        </pc:sldMkLst>
        <pc:spChg chg="del">
          <ac:chgData name="Adi Braunstein" userId="e7fa690f-e400-487d-bd13-1f2f839cdb98" providerId="ADAL" clId="{C2B35CD1-5C00-4D0B-A36D-382EF5403760}" dt="2022-05-24T04:49:37.259" v="33" actId="478"/>
          <ac:spMkLst>
            <pc:docMk/>
            <pc:sldMk cId="3014288966" sldId="259"/>
            <ac:spMk id="2" creationId="{69BF0B55-6BEC-8B35-7414-8F96F641F5E7}"/>
          </ac:spMkLst>
        </pc:spChg>
        <pc:spChg chg="del">
          <ac:chgData name="Adi Braunstein" userId="e7fa690f-e400-487d-bd13-1f2f839cdb98" providerId="ADAL" clId="{C2B35CD1-5C00-4D0B-A36D-382EF5403760}" dt="2022-05-24T04:49:38.149" v="34" actId="478"/>
          <ac:spMkLst>
            <pc:docMk/>
            <pc:sldMk cId="3014288966" sldId="259"/>
            <ac:spMk id="3" creationId="{EF0723C7-7F8D-BB10-D1D7-962C813BF090}"/>
          </ac:spMkLst>
        </pc:spChg>
        <pc:graphicFrameChg chg="add mod">
          <ac:chgData name="Adi Braunstein" userId="e7fa690f-e400-487d-bd13-1f2f839cdb98" providerId="ADAL" clId="{C2B35CD1-5C00-4D0B-A36D-382EF5403760}" dt="2022-05-24T04:49:41.229" v="35"/>
          <ac:graphicFrameMkLst>
            <pc:docMk/>
            <pc:sldMk cId="3014288966" sldId="259"/>
            <ac:graphicFrameMk id="4" creationId="{CCB07E3A-02F8-14C5-5B21-96889267CBBE}"/>
          </ac:graphicFrameMkLst>
        </pc:graphicFrameChg>
        <pc:graphicFrameChg chg="add mod modGraphic">
          <ac:chgData name="Adi Braunstein" userId="e7fa690f-e400-487d-bd13-1f2f839cdb98" providerId="ADAL" clId="{C2B35CD1-5C00-4D0B-A36D-382EF5403760}" dt="2022-05-24T04:50:41.660" v="61" actId="14734"/>
          <ac:graphicFrameMkLst>
            <pc:docMk/>
            <pc:sldMk cId="3014288966" sldId="259"/>
            <ac:graphicFrameMk id="5" creationId="{233E6DE6-649A-116E-826C-E5FAD885AA44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F50E5-71C0-430A-A186-C19DAA7E11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8D6923-E868-4863-B155-BE18EE2906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74683A-1A68-4D3F-9195-F523C51C56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795685-6E3B-4C90-953D-20435FDF5DB8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4BD12-2222-4194-8A3E-A580D0CE9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731DE-5640-43B9-8C03-F9F2E6474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8468-0665-43DC-A94B-DFF4C9A1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30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68B80-56AD-4A74-BF9B-4B792BFA3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6A84D9-5442-4A98-977B-D43FB0D152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8B048-CB30-4E4C-A497-429C83194A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795685-6E3B-4C90-953D-20435FDF5DB8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71B0F3-EF08-44DD-882B-AD15ADC52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07FF3-1D8D-4591-B562-76C06BA2E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8468-0665-43DC-A94B-DFF4C9A1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474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226B85-516F-4346-B62C-E650FD0879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1EB8A7-73D3-4DB7-BADA-1E818F777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24229-46EF-47B1-8334-77E3D3EAB9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795685-6E3B-4C90-953D-20435FDF5DB8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ABD01-D36E-4AB1-BAA0-962E8831E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CABB4-1AD2-4EB6-ACCC-E270A8ACB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8468-0665-43DC-A94B-DFF4C9A1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872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2ED62-A7F0-47FA-983B-0350CDD2F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0D8C1-37AE-4DA2-B7D4-30DE5495F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1E857-6A3D-4C24-8974-DB365674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795685-6E3B-4C90-953D-20435FDF5DB8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D94AF-69D3-4A7C-902B-B0E480615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6D8B1-434D-419F-9727-187E02F2F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8468-0665-43DC-A94B-DFF4C9A1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72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CDCBF-7FED-4E2C-84BA-548795304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EF46DD-FA82-4CF1-AC04-55DA78AE3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39B7F1-9D47-4B7A-81D6-9AFE330611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795685-6E3B-4C90-953D-20435FDF5DB8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1AA4DE-1E97-4ED2-8C74-571B66B10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7BD0AB-33DD-493C-A15A-B5FAC7CFD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8468-0665-43DC-A94B-DFF4C9A1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34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1D4D9-B1A8-41C7-A393-7A8751CA8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8C7E3-DF52-48E8-A239-5CC0873E70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9956F0-219F-450C-AC76-2C110F66FA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D5C8D5-5E15-436D-9836-4EC452FB71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795685-6E3B-4C90-953D-20435FDF5DB8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B7C00-3671-4CAB-B76A-BFF93A979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E8B660-8F77-4E70-9E5C-6040C8F40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8468-0665-43DC-A94B-DFF4C9A1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545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A1CF6-8491-4167-8B09-7F3B03208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80C1DF-C200-4431-93B9-EFC332C9E3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1677EC-9748-46BC-BC3D-CE1C3FFFE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E6ED28-2873-4A2F-89FE-898A00D387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CA676A-D423-469D-8651-2F37EA8D26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5C7B59-8B97-40CB-A032-931ECB35E5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795685-6E3B-4C90-953D-20435FDF5DB8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212784-26E8-4D35-87F7-765C42FAA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B0FE44-8C04-47CB-9BA6-21CE0F220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8468-0665-43DC-A94B-DFF4C9A1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916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EDE6B-8708-4D5E-B473-592843F8C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886307-24C1-4EA2-8807-B5246D34BC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795685-6E3B-4C90-953D-20435FDF5DB8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786C3-9B83-4773-A1B1-B8C917240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BEBB83-C20A-40F4-9CB3-9149868BB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8468-0665-43DC-A94B-DFF4C9A1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41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B9E5AD-E29D-4E26-9027-BC3C1E2CF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795685-6E3B-4C90-953D-20435FDF5DB8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2E2B08-69D8-4D08-9FB7-78A2E5783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3D8632-E6D7-44D4-A69B-72F429972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8468-0665-43DC-A94B-DFF4C9A1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61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6E801-59D5-4412-A438-50E014C25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0A715-94FA-4E8E-99CD-79FCABD2B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24CF9C-79F8-45D2-9EE1-F6F21D897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5CCD8B-C444-4997-A381-90586444C1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795685-6E3B-4C90-953D-20435FDF5DB8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10AC6C-7424-42EF-A9D4-E49222699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FC3F3C-835C-4D38-B877-8AEB16194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8468-0665-43DC-A94B-DFF4C9A1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51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F61CD-03EF-49E6-B980-85F9683ED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42A8FA-1D29-4A05-834E-F5644F34B5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CCB48D-1621-40B3-A4AF-87A62035A2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2483BB-4EC8-4307-B550-40E5398609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795685-6E3B-4C90-953D-20435FDF5DB8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D7517B-EE89-47F7-A061-F75092301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038AF8-CD41-4510-9553-6EBE973B5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8468-0665-43DC-A94B-DFF4C9A1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34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B32E41-FE90-4897-8140-890FF8982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008" y="452176"/>
            <a:ext cx="9817240" cy="12385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903D8A-D489-49A7-96F7-E38DA0C125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209" y="1999622"/>
            <a:ext cx="11646039" cy="3567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A68046-8334-4FE8-9193-F13B184406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C8468-0665-43DC-A94B-DFF4C9A18E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04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rgbClr val="472B59"/>
          </a:solidFill>
          <a:latin typeface="Mangal Pro" panose="020B06040202020202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Mangal Pro" panose="020B06040202020202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Mangal Pro" panose="020B06040202020202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Mangal Pro" panose="020B06040202020202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Mangal Pro" panose="020B06040202020202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Mangal Pro" panose="020B06040202020202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1FBDF06-0C38-ADD8-78F9-93187A1AC763}"/>
              </a:ext>
            </a:extLst>
          </p:cNvPr>
          <p:cNvSpPr txBox="1">
            <a:spLocks/>
          </p:cNvSpPr>
          <p:nvPr/>
        </p:nvSpPr>
        <p:spPr>
          <a:xfrm>
            <a:off x="369903" y="1953069"/>
            <a:ext cx="10925175" cy="3736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GB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GB" sz="5400" dirty="0"/>
              <a:t>Lecture Title</a:t>
            </a:r>
            <a:endParaRPr lang="he-IL" sz="5400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GB" sz="360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3600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1032866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11">
            <a:extLst>
              <a:ext uri="{FF2B5EF4-FFF2-40B4-BE49-F238E27FC236}">
                <a16:creationId xmlns:a16="http://schemas.microsoft.com/office/drawing/2014/main" id="{CCB07E3A-02F8-14C5-5B21-96889267CB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4605945"/>
              </p:ext>
            </p:extLst>
          </p:nvPr>
        </p:nvGraphicFramePr>
        <p:xfrm>
          <a:off x="287788" y="1895924"/>
          <a:ext cx="3865345" cy="736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1525">
                  <a:extLst>
                    <a:ext uri="{9D8B030D-6E8A-4147-A177-3AD203B41FA5}">
                      <a16:colId xmlns:a16="http://schemas.microsoft.com/office/drawing/2014/main" val="3388661957"/>
                    </a:ext>
                  </a:extLst>
                </a:gridCol>
                <a:gridCol w="3373820">
                  <a:extLst>
                    <a:ext uri="{9D8B030D-6E8A-4147-A177-3AD203B41FA5}">
                      <a16:colId xmlns:a16="http://schemas.microsoft.com/office/drawing/2014/main" val="984580760"/>
                    </a:ext>
                  </a:extLst>
                </a:gridCol>
              </a:tblGrid>
              <a:tr h="362661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No, Nothing to disclose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219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Yes, please specify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842200"/>
                  </a:ext>
                </a:extLst>
              </a:tr>
            </a:tbl>
          </a:graphicData>
        </a:graphic>
      </p:graphicFrame>
      <p:graphicFrame>
        <p:nvGraphicFramePr>
          <p:cNvPr id="5" name="Table 15">
            <a:extLst>
              <a:ext uri="{FF2B5EF4-FFF2-40B4-BE49-F238E27FC236}">
                <a16:creationId xmlns:a16="http://schemas.microsoft.com/office/drawing/2014/main" id="{233E6DE6-649A-116E-826C-E5FAD885AA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231799"/>
              </p:ext>
            </p:extLst>
          </p:nvPr>
        </p:nvGraphicFramePr>
        <p:xfrm>
          <a:off x="287788" y="2869117"/>
          <a:ext cx="7648195" cy="27127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37317">
                  <a:extLst>
                    <a:ext uri="{9D8B030D-6E8A-4147-A177-3AD203B41FA5}">
                      <a16:colId xmlns:a16="http://schemas.microsoft.com/office/drawing/2014/main" val="919235388"/>
                    </a:ext>
                  </a:extLst>
                </a:gridCol>
                <a:gridCol w="689244">
                  <a:extLst>
                    <a:ext uri="{9D8B030D-6E8A-4147-A177-3AD203B41FA5}">
                      <a16:colId xmlns:a16="http://schemas.microsoft.com/office/drawing/2014/main" val="376336099"/>
                    </a:ext>
                  </a:extLst>
                </a:gridCol>
                <a:gridCol w="721551">
                  <a:extLst>
                    <a:ext uri="{9D8B030D-6E8A-4147-A177-3AD203B41FA5}">
                      <a16:colId xmlns:a16="http://schemas.microsoft.com/office/drawing/2014/main" val="2706565309"/>
                    </a:ext>
                  </a:extLst>
                </a:gridCol>
                <a:gridCol w="603087">
                  <a:extLst>
                    <a:ext uri="{9D8B030D-6E8A-4147-A177-3AD203B41FA5}">
                      <a16:colId xmlns:a16="http://schemas.microsoft.com/office/drawing/2014/main" val="4006626572"/>
                    </a:ext>
                  </a:extLst>
                </a:gridCol>
                <a:gridCol w="667703">
                  <a:extLst>
                    <a:ext uri="{9D8B030D-6E8A-4147-A177-3AD203B41FA5}">
                      <a16:colId xmlns:a16="http://schemas.microsoft.com/office/drawing/2014/main" val="4161950694"/>
                    </a:ext>
                  </a:extLst>
                </a:gridCol>
                <a:gridCol w="538470">
                  <a:extLst>
                    <a:ext uri="{9D8B030D-6E8A-4147-A177-3AD203B41FA5}">
                      <a16:colId xmlns:a16="http://schemas.microsoft.com/office/drawing/2014/main" val="2642904175"/>
                    </a:ext>
                  </a:extLst>
                </a:gridCol>
                <a:gridCol w="721551">
                  <a:extLst>
                    <a:ext uri="{9D8B030D-6E8A-4147-A177-3AD203B41FA5}">
                      <a16:colId xmlns:a16="http://schemas.microsoft.com/office/drawing/2014/main" val="634785481"/>
                    </a:ext>
                  </a:extLst>
                </a:gridCol>
                <a:gridCol w="656934">
                  <a:extLst>
                    <a:ext uri="{9D8B030D-6E8A-4147-A177-3AD203B41FA5}">
                      <a16:colId xmlns:a16="http://schemas.microsoft.com/office/drawing/2014/main" val="1902694710"/>
                    </a:ext>
                  </a:extLst>
                </a:gridCol>
                <a:gridCol w="1712338">
                  <a:extLst>
                    <a:ext uri="{9D8B030D-6E8A-4147-A177-3AD203B41FA5}">
                      <a16:colId xmlns:a16="http://schemas.microsoft.com/office/drawing/2014/main" val="177745453"/>
                    </a:ext>
                  </a:extLst>
                </a:gridCol>
              </a:tblGrid>
              <a:tr h="856629">
                <a:tc>
                  <a:txBody>
                    <a:bodyPr/>
                    <a:lstStyle/>
                    <a:p>
                      <a:r>
                        <a:rPr lang="en-US" sz="1400" dirty="0"/>
                        <a:t>Company /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Honoraria / 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Consulting / Advisory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Funded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Royalties / Patent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Stock Options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Ownership / Equity 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Employee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Other (Please specify)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047035"/>
                  </a:ext>
                </a:extLst>
              </a:tr>
              <a:tr h="5410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Example: company </a:t>
                      </a:r>
                      <a:r>
                        <a:rPr lang="en-US" sz="1400" dirty="0" err="1"/>
                        <a:t>xyz</a:t>
                      </a:r>
                      <a:endParaRPr lang="en-US" sz="1400" dirty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686009"/>
                  </a:ext>
                </a:extLst>
              </a:tr>
              <a:tr h="20288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43923"/>
                  </a:ext>
                </a:extLst>
              </a:tr>
              <a:tr h="20288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099827"/>
                  </a:ext>
                </a:extLst>
              </a:tr>
              <a:tr h="202886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80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4288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ID xmlns="eb3f7de7-c935-4ca6-a12c-1f73773710ec" xsi:nil="true"/>
    <KenesDocumentTypeId xmlns="eb3f7de7-c935-4ca6-a12c-1f73773710ec" xsi:nil="true"/>
    <Confidential1 xmlns="eb3f7de7-c935-4ca6-a12c-1f73773710ec">false</Confidential1>
    <Final xmlns="eb3f7de7-c935-4ca6-a12c-1f73773710ec">false</Final>
    <SharedWithUsers xmlns="eb3f7de7-c935-4ca6-a12c-1f73773710ec">
      <UserInfo>
        <DisplayName/>
        <AccountId xsi:nil="true"/>
        <AccountType/>
      </UserInfo>
    </SharedWithUsers>
    <MediaLengthInSeconds xmlns="9cc1de5a-f39b-4834-8892-f03ad664016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Kenes Document" ma:contentTypeID="0x01010037EA2DD516505C4D92B92F8677CFB685009E2FC0D9C3122448B5BED483A039FE30" ma:contentTypeVersion="11" ma:contentTypeDescription="" ma:contentTypeScope="" ma:versionID="dde5374080518d132b856372bffc89b5">
  <xsd:schema xmlns:xsd="http://www.w3.org/2001/XMLSchema" xmlns:xs="http://www.w3.org/2001/XMLSchema" xmlns:p="http://schemas.microsoft.com/office/2006/metadata/properties" xmlns:ns2="eb3f7de7-c935-4ca6-a12c-1f73773710ec" xmlns:ns3="9cc1de5a-f39b-4834-8892-f03ad6640162" targetNamespace="http://schemas.microsoft.com/office/2006/metadata/properties" ma:root="true" ma:fieldsID="dc18efd2e78b1b4615fa91057268d3a0" ns2:_="" ns3:_="">
    <xsd:import namespace="eb3f7de7-c935-4ca6-a12c-1f73773710ec"/>
    <xsd:import namespace="9cc1de5a-f39b-4834-8892-f03ad6640162"/>
    <xsd:element name="properties">
      <xsd:complexType>
        <xsd:sequence>
          <xsd:element name="documentManagement">
            <xsd:complexType>
              <xsd:all>
                <xsd:element ref="ns2:FolderID" minOccurs="0"/>
                <xsd:element ref="ns2:KenesDocumentTypeId" minOccurs="0"/>
                <xsd:element ref="ns2:Confidential1" minOccurs="0"/>
                <xsd:element ref="ns2:Fina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FolderID" ma:index="2" nillable="true" ma:displayName="FolderID" ma:list="{62b5239b-3564-444d-88a9-03f6d13d411f}" ma:internalName="FolderID" ma:showField="Title" ma:web="eb3f7de7-c935-4ca6-a12c-1f73773710ec">
      <xsd:simpleType>
        <xsd:restriction base="dms:Lookup"/>
      </xsd:simpleType>
    </xsd:element>
    <xsd:element name="KenesDocumentTypeId" ma:index="3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Confidential1" ma:index="4" nillable="true" ma:displayName="Confidential" ma:default="0" ma:internalName="Confidential1">
      <xsd:simpleType>
        <xsd:restriction base="dms:Boolean"/>
      </xsd:simpleType>
    </xsd:element>
    <xsd:element name="Final" ma:index="5" nillable="true" ma:displayName="Final" ma:default="0" ma:internalName="Final">
      <xsd:simpleType>
        <xsd:restriction base="dms:Boolean"/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c1de5a-f39b-4834-8892-f03ad66401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4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8A0330-C680-46DF-9A39-966F0AEC74F4}">
  <ds:schemaRefs>
    <ds:schemaRef ds:uri="http://purl.org/dc/terms/"/>
    <ds:schemaRef ds:uri="eb3f7de7-c935-4ca6-a12c-1f73773710ec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9cc1de5a-f39b-4834-8892-f03ad6640162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895D46A-5DC6-41E2-8945-4AB63F3DE1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58DD3B-EC47-46BA-884E-1D512BCEA8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3f7de7-c935-4ca6-a12c-1f73773710ec"/>
    <ds:schemaRef ds:uri="9cc1de5a-f39b-4834-8892-f03ad66401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44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Mangal Pro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rotemskif@gmail.com</dc:creator>
  <cp:lastModifiedBy>Adi Braunstein</cp:lastModifiedBy>
  <cp:revision>21</cp:revision>
  <dcterms:created xsi:type="dcterms:W3CDTF">2019-02-19T12:03:16Z</dcterms:created>
  <dcterms:modified xsi:type="dcterms:W3CDTF">2022-05-24T04:50:45Z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0x01010037EA2DD516505C4D92B92F8677CFB685009E2FC0D9C3122448B5BED483A039FE30</vt:lpwstr>
  </property>
  <property fmtid="{D5CDD505-2E9C-101B-9397-08002B2CF9AE}" pid="3" name="Order">
    <vt:r8>34463800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